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74" r:id="rId5"/>
    <p:sldId id="265" r:id="rId6"/>
    <p:sldId id="266" r:id="rId7"/>
    <p:sldId id="267" r:id="rId8"/>
    <p:sldId id="275" r:id="rId9"/>
    <p:sldId id="277" r:id="rId10"/>
    <p:sldId id="269" r:id="rId11"/>
    <p:sldId id="273" r:id="rId12"/>
    <p:sldId id="272" r:id="rId13"/>
    <p:sldId id="271" r:id="rId14"/>
    <p:sldId id="281" r:id="rId15"/>
    <p:sldId id="283" r:id="rId16"/>
    <p:sldId id="284" r:id="rId17"/>
    <p:sldId id="285" r:id="rId18"/>
    <p:sldId id="288" r:id="rId19"/>
    <p:sldId id="289" r:id="rId20"/>
    <p:sldId id="290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990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341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08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846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7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3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5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726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89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216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D9B33-50DB-4030-8133-E86AD4361C2A}" type="datetimeFigureOut">
              <a:rPr lang="pt-BR" smtClean="0"/>
              <a:t>07/06/2018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33ABC-28A7-40A7-B95A-42846A2D13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2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9552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solidFill>
                  <a:srgbClr val="FFFF00"/>
                </a:solidFill>
              </a:rPr>
              <a:t>Prova P2 – 2º Bimestre</a:t>
            </a:r>
            <a:endParaRPr lang="pt-BR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046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7" b="14747"/>
          <a:stretch/>
        </p:blipFill>
        <p:spPr>
          <a:xfrm>
            <a:off x="0" y="1385392"/>
            <a:ext cx="9144000" cy="547260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60648"/>
            <a:ext cx="7416824" cy="769441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Paulo Maluf X Tancredo Neves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29524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2" r="4394" b="10909"/>
          <a:stretch/>
        </p:blipFill>
        <p:spPr>
          <a:xfrm>
            <a:off x="-1737" y="55418"/>
            <a:ext cx="9145737" cy="680258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75143" y="-13855"/>
            <a:ext cx="46812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Plano Cruzado</a:t>
            </a:r>
            <a:endParaRPr lang="pt-BR" sz="54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2195736" y="148478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Dílson Funaro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81246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404664"/>
            <a:ext cx="83529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Governo José Sarney 1986</a:t>
            </a:r>
          </a:p>
          <a:p>
            <a:pPr algn="ctr"/>
            <a:endParaRPr lang="pt-BR" sz="5400" b="1" dirty="0" smtClean="0"/>
          </a:p>
          <a:p>
            <a:pPr algn="ctr"/>
            <a:r>
              <a:rPr lang="pt-BR" sz="5400" b="1" dirty="0" smtClean="0"/>
              <a:t>1 Dólar = Cr$ 13.840,00</a:t>
            </a:r>
          </a:p>
          <a:p>
            <a:pPr algn="ctr"/>
            <a:endParaRPr lang="pt-BR" sz="5400" b="1" dirty="0" smtClean="0"/>
          </a:p>
          <a:p>
            <a:pPr algn="ctr"/>
            <a:r>
              <a:rPr lang="pt-BR" sz="5400" b="1" dirty="0" smtClean="0"/>
              <a:t>Plano Cruzado </a:t>
            </a:r>
          </a:p>
          <a:p>
            <a:pPr algn="ctr"/>
            <a:r>
              <a:rPr lang="pt-BR" sz="5400" b="1" dirty="0" smtClean="0"/>
              <a:t>1 Dólar = CZ$ 13,84</a:t>
            </a:r>
          </a:p>
          <a:p>
            <a:pPr algn="ctr"/>
            <a:r>
              <a:rPr lang="pt-BR" sz="5400" b="1" dirty="0" smtClean="0"/>
              <a:t> </a:t>
            </a:r>
            <a:endParaRPr lang="pt-BR" sz="54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395536" y="551723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http://g1.globo.com/economia/inflacao-como-os-governos-controlam/platb/</a:t>
            </a:r>
          </a:p>
        </p:txBody>
      </p:sp>
    </p:spTree>
    <p:extLst>
      <p:ext uri="{BB962C8B-B14F-4D97-AF65-F5344CB8AC3E}">
        <p14:creationId xmlns:p14="http://schemas.microsoft.com/office/powerpoint/2010/main" val="4236390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2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787"/>
            <a:ext cx="9130145" cy="685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3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40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7709" y="188640"/>
            <a:ext cx="911629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Plano Cruzado 1989</a:t>
            </a:r>
          </a:p>
          <a:p>
            <a:pPr algn="ctr"/>
            <a:r>
              <a:rPr lang="pt-BR" sz="5400" b="1" dirty="0" smtClean="0"/>
              <a:t>1 Dólar = Cz$ 854,98</a:t>
            </a:r>
          </a:p>
          <a:p>
            <a:pPr algn="ctr"/>
            <a:endParaRPr lang="pt-BR" sz="5400" b="1" dirty="0"/>
          </a:p>
          <a:p>
            <a:pPr algn="ctr"/>
            <a:endParaRPr lang="pt-BR" sz="5400" b="1" dirty="0" smtClean="0"/>
          </a:p>
          <a:p>
            <a:pPr algn="ctr"/>
            <a:r>
              <a:rPr lang="pt-BR" sz="5400" b="1" dirty="0" smtClean="0"/>
              <a:t>Plano Verão 1989 (Maílson da Nóbrega)</a:t>
            </a:r>
          </a:p>
          <a:p>
            <a:pPr algn="ctr"/>
            <a:r>
              <a:rPr lang="pt-BR" sz="5400" b="1" dirty="0" smtClean="0"/>
              <a:t>1 Dólar =  </a:t>
            </a:r>
            <a:r>
              <a:rPr lang="pt-BR" sz="5400" b="1" dirty="0" err="1" smtClean="0"/>
              <a:t>NCz</a:t>
            </a:r>
            <a:r>
              <a:rPr lang="pt-BR" sz="5400" b="1" dirty="0" smtClean="0"/>
              <a:t>$ 0,99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40809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07818" y="6093296"/>
            <a:ext cx="8936181" cy="646331"/>
          </a:xfrm>
          <a:prstGeom prst="rect">
            <a:avLst/>
          </a:prstGeom>
          <a:noFill/>
          <a:ln w="1143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30 de julho de 1993 - Cr$ 71.152,00 = 1 Dólar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41186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3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1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34" y="-7285"/>
            <a:ext cx="9162434" cy="598545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248597" y="5842337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/>
              <a:t>Cara Pintadas</a:t>
            </a:r>
            <a:endParaRPr lang="pt-BR" sz="6000" b="1" dirty="0"/>
          </a:p>
        </p:txBody>
      </p:sp>
    </p:spTree>
    <p:extLst>
      <p:ext uri="{BB962C8B-B14F-4D97-AF65-F5344CB8AC3E}">
        <p14:creationId xmlns:p14="http://schemas.microsoft.com/office/powerpoint/2010/main" val="339794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195736" y="580526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1993</a:t>
            </a:r>
            <a:endParaRPr lang="pt-BR" sz="54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860032" y="60212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Ministro da fazenda FHC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09405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792322" cy="676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2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" r="2913" b="43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43809" cy="390566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544" y="0"/>
            <a:ext cx="3123456" cy="3884896"/>
          </a:xfrm>
          <a:prstGeom prst="rect">
            <a:avLst/>
          </a:prstGeom>
        </p:spPr>
      </p:pic>
      <p:sp>
        <p:nvSpPr>
          <p:cNvPr id="4" name="Diferente de 3"/>
          <p:cNvSpPr/>
          <p:nvPr/>
        </p:nvSpPr>
        <p:spPr>
          <a:xfrm>
            <a:off x="2987824" y="1124744"/>
            <a:ext cx="3032720" cy="1800200"/>
          </a:xfrm>
          <a:prstGeom prst="mathNot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414908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Para </a:t>
            </a:r>
            <a:r>
              <a:rPr lang="pt-BR" sz="3200" b="1" dirty="0" smtClean="0">
                <a:solidFill>
                  <a:srgbClr val="FF0000"/>
                </a:solidFill>
              </a:rPr>
              <a:t>Vargas</a:t>
            </a:r>
            <a:r>
              <a:rPr lang="pt-BR" sz="3200" b="1" dirty="0" smtClean="0"/>
              <a:t>, ao Estado cabia explorar as riquezas nacionais, base para uma economia forte; para </a:t>
            </a:r>
            <a:r>
              <a:rPr lang="pt-BR" sz="3200" b="1" u="sng" dirty="0" smtClean="0">
                <a:solidFill>
                  <a:srgbClr val="FF0000"/>
                </a:solidFill>
              </a:rPr>
              <a:t>FHC</a:t>
            </a:r>
            <a:r>
              <a:rPr lang="pt-BR" sz="3200" b="1" dirty="0" smtClean="0"/>
              <a:t>, ao Estado cabe estimular os investimentos privados, que inserem o país na economia internacional.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262880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53"/>
          <a:stretch/>
        </p:blipFill>
        <p:spPr>
          <a:xfrm>
            <a:off x="1" y="3131127"/>
            <a:ext cx="9064140" cy="372687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56" y="4726"/>
            <a:ext cx="6461230" cy="312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 t="13120" r="52864" b="34203"/>
          <a:stretch/>
        </p:blipFill>
        <p:spPr>
          <a:xfrm>
            <a:off x="1671121" y="48628"/>
            <a:ext cx="5637183" cy="502192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5070556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O seu valor é incalculável, não só pelas imensas riquezas minerais como ferro, bauxita, nióbio, alumínio, cobre, carvão, manganês, ouro, urânio e outros, bem como pela estrutura logística que opera em 14 estados do país, englobando 9 mil quilômetros de malha ferroviária, portos, usinas e terminais marítimos. A história da Companhia Vale do Rio Doce está ligada a nossa identidade como nação, </a:t>
            </a:r>
            <a:r>
              <a:rPr lang="pt-BR" b="1" i="1" u="sng" dirty="0">
                <a:solidFill>
                  <a:srgbClr val="FF0000"/>
                </a:solidFill>
              </a:rPr>
              <a:t>ao orgulho nacional</a:t>
            </a:r>
            <a:r>
              <a:rPr lang="pt-B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54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196</Words>
  <Application>Microsoft Office PowerPoint</Application>
  <PresentationFormat>Apresentação na tela (4:3)</PresentationFormat>
  <Paragraphs>24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</dc:creator>
  <cp:lastModifiedBy>Usuário do Windows</cp:lastModifiedBy>
  <cp:revision>32</cp:revision>
  <dcterms:created xsi:type="dcterms:W3CDTF">2015-05-03T19:49:47Z</dcterms:created>
  <dcterms:modified xsi:type="dcterms:W3CDTF">2018-06-07T13:28:11Z</dcterms:modified>
</cp:coreProperties>
</file>